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Инфраструктура поддержки предпринимательства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0989032_chelovechki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276600"/>
            <a:ext cx="4445000" cy="33337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Забайкальская лизинговая компания</a:t>
            </a:r>
            <a:endParaRPr lang="ru-RU" sz="4000" b="1" dirty="0"/>
          </a:p>
        </p:txBody>
      </p:sp>
      <p:pic>
        <p:nvPicPr>
          <p:cNvPr id="5" name="Содержимое 4" descr="kund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905000"/>
            <a:ext cx="3810000" cy="40386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4191000" y="2057400"/>
            <a:ext cx="4419600" cy="3124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 smtClean="0"/>
              <a:t>В лизинг предоставляется:</a:t>
            </a:r>
          </a:p>
          <a:p>
            <a:pPr algn="ctr" fontAlgn="base"/>
            <a:r>
              <a:rPr lang="ru-RU" b="1" dirty="0" smtClean="0"/>
              <a:t>•оборудование для производства, торговли,  предоставления услуг</a:t>
            </a:r>
          </a:p>
          <a:p>
            <a:pPr algn="ctr" fontAlgn="base"/>
            <a:r>
              <a:rPr lang="ru-RU" b="1" dirty="0" smtClean="0"/>
              <a:t>• легковой и грузовой автотранспорт</a:t>
            </a:r>
          </a:p>
          <a:p>
            <a:pPr algn="ctr" fontAlgn="base"/>
            <a:r>
              <a:rPr lang="ru-RU" b="1" dirty="0" smtClean="0"/>
              <a:t>• дорожно-строительная и другая спецтехника</a:t>
            </a:r>
          </a:p>
          <a:p>
            <a:pPr algn="ctr" fontAlgn="base"/>
            <a:r>
              <a:rPr lang="ru-RU" b="1" dirty="0" smtClean="0"/>
              <a:t>• оборудование и техника для сельского хозяйства</a:t>
            </a:r>
          </a:p>
          <a:p>
            <a:pPr algn="ctr" fontAlgn="base"/>
            <a:r>
              <a:rPr lang="ru-RU" b="1" dirty="0" smtClean="0"/>
              <a:t>• коммерческая недвижимость</a:t>
            </a:r>
          </a:p>
          <a:p>
            <a:pPr algn="ctr"/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3400" y="5334000"/>
            <a:ext cx="42672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Контактные данные:  г.Чита, ул.Ленина, 63, офис 35.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факс: 8(3022)398-298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rlc@inbox.ru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ОАО «Фонд инвестиционного развития Забайкальского края (ЗАБИНВЕСТФОНД)»</a:t>
            </a:r>
            <a:endParaRPr lang="ru-RU" sz="3600" b="1" dirty="0"/>
          </a:p>
        </p:txBody>
      </p:sp>
      <p:pic>
        <p:nvPicPr>
          <p:cNvPr id="5" name="Содержимое 4" descr="1352177962_chelovechek_i_meshki_do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2133600"/>
            <a:ext cx="3810000" cy="3810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609600" y="1981200"/>
            <a:ext cx="4038600" cy="3200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Открытое акционерное общество «Фонд инвестиционного развития Забайкальского края» (ОАО «</a:t>
            </a:r>
            <a:r>
              <a:rPr lang="ru-RU" b="1" dirty="0" err="1" smtClean="0"/>
              <a:t>ЗабИнвестФонд</a:t>
            </a:r>
            <a:r>
              <a:rPr lang="ru-RU" b="1" dirty="0" smtClean="0"/>
              <a:t>») предоставляет </a:t>
            </a:r>
            <a:r>
              <a:rPr lang="ru-RU" b="1" dirty="0" err="1" smtClean="0"/>
              <a:t>микрозаймы</a:t>
            </a:r>
            <a:r>
              <a:rPr lang="ru-RU" b="1" dirty="0" smtClean="0"/>
              <a:t> субъектам малого и среднего предпринимательства, в т. ч. </a:t>
            </a:r>
            <a:r>
              <a:rPr lang="ru-RU" b="1" dirty="0" err="1" smtClean="0"/>
              <a:t>микропредприятиям</a:t>
            </a:r>
            <a:r>
              <a:rPr lang="ru-RU" b="1" dirty="0" smtClean="0"/>
              <a:t> на принципах срочности, возвратности, платности и обеспеченности.</a:t>
            </a:r>
          </a:p>
          <a:p>
            <a:pPr algn="ctr"/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0" y="5410200"/>
            <a:ext cx="38862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Контактные  данные:  г.Чита, ул.Чкалова, 25, стр.1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Тел.: 8(3022)31-14-45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zabinvest@bk.ru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Фонд поддержки малого предпринимательства Забайкальского края</a:t>
            </a:r>
            <a:endParaRPr lang="ru-RU" sz="3600" b="1" dirty="0"/>
          </a:p>
        </p:txBody>
      </p:sp>
      <p:pic>
        <p:nvPicPr>
          <p:cNvPr id="5" name="Содержимое 4" descr="4768314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81201"/>
            <a:ext cx="2098129" cy="4191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4038600" y="2438400"/>
            <a:ext cx="4572000" cy="2743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Основным направлением деятельности Фонда является предоставление </a:t>
            </a:r>
            <a:r>
              <a:rPr lang="ru-RU" sz="2000" b="1" dirty="0" err="1" smtClean="0"/>
              <a:t>микрозаймов</a:t>
            </a:r>
            <a:r>
              <a:rPr lang="ru-RU" sz="2000" b="1" dirty="0" smtClean="0"/>
              <a:t>, предоставляемых Заемщику на срок не более одного года и на сумму до 1 000 000 (одного миллиона) рублей.</a:t>
            </a:r>
          </a:p>
          <a:p>
            <a:pPr algn="ctr"/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0" y="5410200"/>
            <a:ext cx="4419600" cy="990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 г.Чита,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ул.Токмакова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д.16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36-31-81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Почта: fpmpzk@mail.ru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ООО «Гарантийный фонд Забайкальского края»</a:t>
            </a:r>
            <a:endParaRPr lang="ru-RU" sz="4000" b="1" dirty="0"/>
          </a:p>
        </p:txBody>
      </p:sp>
      <p:pic>
        <p:nvPicPr>
          <p:cNvPr id="5" name="Содержимое 4" descr="9134604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981200"/>
            <a:ext cx="3842603" cy="39624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609600" y="2057400"/>
            <a:ext cx="4267200" cy="3200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Гарантийный фонд – это совокупность финансовых ресурсов консолидированных фондом, для обеспечения исполнения обязательств субъектом малого предпринимательства перед кредиторами путем предоставления поручительств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" y="5410200"/>
            <a:ext cx="4114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 г. Чита, ул.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Токмакова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16, тел. (3022) 36-31-81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почта: fpmpzk@mail.ru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191</Words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Инфраструктура поддержки предпринимательства</vt:lpstr>
      <vt:lpstr>Забайкальская лизинговая компания</vt:lpstr>
      <vt:lpstr>ОАО «Фонд инвестиционного развития Забайкальского края (ЗАБИНВЕСТФОНД)»</vt:lpstr>
      <vt:lpstr>Фонд поддержки малого предпринимательства Забайкальского края</vt:lpstr>
      <vt:lpstr>ООО «Гарантийный фонд Забайкальского края»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Инфраструктура поддержки предпринимательства</dc:title>
  <cp:lastModifiedBy>Пользователь</cp:lastModifiedBy>
  <cp:revision>6</cp:revision>
  <dcterms:modified xsi:type="dcterms:W3CDTF">2015-02-12T05:12:36Z</dcterms:modified>
</cp:coreProperties>
</file>